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B7F27-5F9E-4A32-8CDF-8466E952BDD0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59A8C-FAF9-4774-AC41-02ABAFDC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98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59A8C-FAF9-4774-AC41-02ABAFDCB5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56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BA5E-C3A6-48E0-9592-E7DB09C35E9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2B83-5B73-43D3-A5A5-687889250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2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BA5E-C3A6-48E0-9592-E7DB09C35E9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2B83-5B73-43D3-A5A5-687889250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6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BA5E-C3A6-48E0-9592-E7DB09C35E9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2B83-5B73-43D3-A5A5-687889250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7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BA5E-C3A6-48E0-9592-E7DB09C35E9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2B83-5B73-43D3-A5A5-687889250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8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BA5E-C3A6-48E0-9592-E7DB09C35E9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2B83-5B73-43D3-A5A5-687889250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9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BA5E-C3A6-48E0-9592-E7DB09C35E9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2B83-5B73-43D3-A5A5-687889250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BA5E-C3A6-48E0-9592-E7DB09C35E9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2B83-5B73-43D3-A5A5-687889250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1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BA5E-C3A6-48E0-9592-E7DB09C35E9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2B83-5B73-43D3-A5A5-687889250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1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BA5E-C3A6-48E0-9592-E7DB09C35E9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2B83-5B73-43D3-A5A5-687889250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BA5E-C3A6-48E0-9592-E7DB09C35E9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2B83-5B73-43D3-A5A5-687889250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6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BA5E-C3A6-48E0-9592-E7DB09C35E9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2B83-5B73-43D3-A5A5-687889250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5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9BA5E-C3A6-48E0-9592-E7DB09C35E9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02B83-5B73-43D3-A5A5-687889250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2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959" y="3635514"/>
            <a:ext cx="904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  <a:latin typeface="Constantia" panose="02030602050306030303" pitchFamily="18" charset="0"/>
              </a:rPr>
              <a:t>Best Student Oral Presentation</a:t>
            </a:r>
          </a:p>
          <a:p>
            <a:pPr algn="ctr"/>
            <a:r>
              <a:rPr lang="en-US" sz="2000" b="1" dirty="0">
                <a:solidFill>
                  <a:srgbClr val="FFFF00"/>
                </a:solidFill>
                <a:latin typeface="Constantia" panose="02030602050306030303" pitchFamily="18" charset="0"/>
              </a:rPr>
              <a:t>Best Student Poster Presentation</a:t>
            </a:r>
            <a:endParaRPr lang="en-US" sz="2000" b="1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428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Constantia" panose="02030602050306030303" pitchFamily="18" charset="0"/>
              </a:rPr>
              <a:t>Calling All NED Fisheries Students!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  <a:latin typeface="Constantia" panose="02030602050306030303" pitchFamily="18" charset="0"/>
              </a:rPr>
              <a:t>If you plan to present at the AFS annual meeting, submit your abstract for a chance at the title of: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9525" y="5181600"/>
            <a:ext cx="91535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Both undergraduate and graduate students are eligible.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 Students MUST be members of the American Fisheries Society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 Abstracts are due BY MARCH 16</a:t>
            </a:r>
            <a:r>
              <a:rPr lang="en-US" b="1" baseline="30000" dirty="0">
                <a:solidFill>
                  <a:srgbClr val="FFFF00"/>
                </a:solidFill>
              </a:rPr>
              <a:t>th</a:t>
            </a:r>
            <a:r>
              <a:rPr lang="en-US" b="1" dirty="0">
                <a:solidFill>
                  <a:srgbClr val="FFFF00"/>
                </a:solidFill>
              </a:rPr>
              <a:t>, 2018 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When you begin your abstract submission, check the box next to the statement:</a:t>
            </a:r>
          </a:p>
          <a:p>
            <a:pPr algn="ctr"/>
            <a:r>
              <a:rPr lang="en-US" altLang="en-US" sz="1400" i="1" dirty="0">
                <a:latin typeface="Arial" panose="020B0604020202020204" pitchFamily="34" charset="0"/>
              </a:rPr>
              <a:t>“I am a student member of AFS Northeastern Division, and wish to be considered for the NED Best Student Presentation/Poster award”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2667000"/>
            <a:ext cx="9113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onstantia" panose="02030602050306030303" pitchFamily="18" charset="0"/>
              </a:rPr>
              <a:t>NED Best Student Presentation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9525" y="3200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onstantia" panose="02030602050306030303" pitchFamily="18" charset="0"/>
              </a:rPr>
              <a:t>1</a:t>
            </a:r>
            <a:r>
              <a:rPr lang="en-US" sz="2400" b="1" baseline="30000" dirty="0">
                <a:solidFill>
                  <a:schemeClr val="bg1"/>
                </a:solidFill>
                <a:latin typeface="Constantia" panose="02030602050306030303" pitchFamily="18" charset="0"/>
              </a:rPr>
              <a:t>st</a:t>
            </a:r>
            <a:r>
              <a:rPr lang="en-US" sz="2400" b="1" dirty="0">
                <a:solidFill>
                  <a:schemeClr val="bg1"/>
                </a:solidFill>
                <a:latin typeface="Constantia" panose="02030602050306030303" pitchFamily="18" charset="0"/>
              </a:rPr>
              <a:t> and 2</a:t>
            </a:r>
            <a:r>
              <a:rPr lang="en-US" sz="2400" b="1" baseline="30000" dirty="0">
                <a:solidFill>
                  <a:schemeClr val="bg1"/>
                </a:solidFill>
                <a:latin typeface="Constantia" panose="02030602050306030303" pitchFamily="18" charset="0"/>
              </a:rPr>
              <a:t>nd</a:t>
            </a:r>
            <a:r>
              <a:rPr lang="en-US" sz="2400" b="1" dirty="0">
                <a:solidFill>
                  <a:schemeClr val="bg1"/>
                </a:solidFill>
                <a:latin typeface="Constantia" panose="02030602050306030303" pitchFamily="18" charset="0"/>
              </a:rPr>
              <a:t> place prizes  for:</a:t>
            </a:r>
          </a:p>
        </p:txBody>
      </p:sp>
      <p:sp>
        <p:nvSpPr>
          <p:cNvPr id="7" name="AutoShape 8" descr="http://images.clipartpanda.com/fried-fish-clipart-fish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 descr="https://www.svgimages.com/svg-image/s2/fish-silhouette-256x256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40" y="3645592"/>
            <a:ext cx="1148332" cy="47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1" descr="https://www.svgimages.com/svg-image/s2/fish-silhouette-256x256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10400" y="3646252"/>
            <a:ext cx="1114960" cy="46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958" y="4267200"/>
            <a:ext cx="9082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onstantia" panose="02030602050306030303" pitchFamily="18" charset="0"/>
              </a:rPr>
              <a:t>At the AFS Annual Meeting, August 19-23, 2018 in Atlantic City, New Jersey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99325" y="4648200"/>
            <a:ext cx="7802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Winners will receive a monetary award ($200 for first place, $100 second place) and a certificate in recognition of achievement. </a:t>
            </a:r>
          </a:p>
        </p:txBody>
      </p:sp>
      <p:pic>
        <p:nvPicPr>
          <p:cNvPr id="1026" name="Picture 2" descr="Northeast Division AFS">
            <a:extLst>
              <a:ext uri="{FF2B5EF4-FFF2-40B4-BE49-F238E27FC236}">
                <a16:creationId xmlns:a16="http://schemas.microsoft.com/office/drawing/2014/main" xmlns="" id="{3E039A03-A918-4AE6-8C8A-EDB205FA3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10970"/>
            <a:ext cx="9144000" cy="152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620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4324</TotalTime>
  <Words>97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Constantia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Payne Wynne</dc:creator>
  <cp:lastModifiedBy>Davis</cp:lastModifiedBy>
  <cp:revision>17</cp:revision>
  <dcterms:created xsi:type="dcterms:W3CDTF">2015-11-20T18:17:31Z</dcterms:created>
  <dcterms:modified xsi:type="dcterms:W3CDTF">2018-02-28T00:01:44Z</dcterms:modified>
</cp:coreProperties>
</file>